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4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DE7979"/>
    <a:srgbClr val="F9E5E5"/>
    <a:srgbClr val="773BA5"/>
    <a:srgbClr val="D4C0E2"/>
    <a:srgbClr val="96CDAF"/>
    <a:srgbClr val="60B486"/>
    <a:srgbClr val="FFFFFF"/>
    <a:srgbClr val="21A6C5"/>
    <a:srgbClr val="B7D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5196" autoAdjust="0"/>
  </p:normalViewPr>
  <p:slideViewPr>
    <p:cSldViewPr snapToGrid="0">
      <p:cViewPr varScale="1">
        <p:scale>
          <a:sx n="106" d="100"/>
          <a:sy n="106" d="100"/>
        </p:scale>
        <p:origin x="1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 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9A0D8-A0F5-406A-81DA-2B70822E1837}" type="doc">
      <dgm:prSet loTypeId="urn:microsoft.com/office/officeart/2005/8/layout/vList5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56B52D36-D9EC-4C2C-819E-ED901D63EAE3}">
      <dgm:prSet/>
      <dgm:spPr>
        <a:solidFill>
          <a:srgbClr val="21A6C5"/>
        </a:solidFill>
      </dgm:spPr>
      <dgm:t>
        <a:bodyPr/>
        <a:lstStyle/>
        <a:p>
          <a:r>
            <a:rPr lang="it-IT" b="1" i="0" dirty="0"/>
            <a:t>SSP1-1.9</a:t>
          </a:r>
          <a:endParaRPr lang="it-IT" dirty="0"/>
        </a:p>
      </dgm:t>
    </dgm:pt>
    <dgm:pt modelId="{4CABCF3B-E43E-4D24-BB47-BC7D7BDD8D0A}" type="parTrans" cxnId="{8265231C-128B-4701-BA36-892334080852}">
      <dgm:prSet/>
      <dgm:spPr/>
      <dgm:t>
        <a:bodyPr/>
        <a:lstStyle/>
        <a:p>
          <a:endParaRPr lang="it-IT"/>
        </a:p>
      </dgm:t>
    </dgm:pt>
    <dgm:pt modelId="{4D174584-1B78-4EEA-ABBB-0D6189FB857E}" type="sibTrans" cxnId="{8265231C-128B-4701-BA36-892334080852}">
      <dgm:prSet/>
      <dgm:spPr/>
      <dgm:t>
        <a:bodyPr/>
        <a:lstStyle/>
        <a:p>
          <a:endParaRPr lang="it-IT"/>
        </a:p>
      </dgm:t>
    </dgm:pt>
    <dgm:pt modelId="{8989D8AB-0D9A-4F5C-A3C1-AC0371CA63A7}">
      <dgm:prSet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/>
            <a:t>Scenario SSP1 </a:t>
          </a:r>
          <a:endParaRPr lang="it-IT"/>
        </a:p>
      </dgm:t>
    </dgm:pt>
    <dgm:pt modelId="{9833A758-B0C0-48C4-949F-59F1E3E09F8D}" type="parTrans" cxnId="{8F6E99E9-76E3-4262-968F-8BC25AE81994}">
      <dgm:prSet/>
      <dgm:spPr/>
      <dgm:t>
        <a:bodyPr/>
        <a:lstStyle/>
        <a:p>
          <a:endParaRPr lang="it-IT"/>
        </a:p>
      </dgm:t>
    </dgm:pt>
    <dgm:pt modelId="{ABCD65A8-DEA1-4D99-AAD3-6754E2E923AC}" type="sibTrans" cxnId="{8F6E99E9-76E3-4262-968F-8BC25AE81994}">
      <dgm:prSet/>
      <dgm:spPr/>
      <dgm:t>
        <a:bodyPr/>
        <a:lstStyle/>
        <a:p>
          <a:endParaRPr lang="it-IT"/>
        </a:p>
      </dgm:t>
    </dgm:pt>
    <dgm:pt modelId="{C86321AA-5188-4968-A39E-0DAFFF07F27C}">
      <dgm:prSet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 dirty="0"/>
            <a:t>RCP1.9: forzamento radiativo di 1,9 W/m</a:t>
          </a:r>
          <a:r>
            <a:rPr lang="it-IT" b="0" i="0" baseline="30000" dirty="0"/>
            <a:t>-2</a:t>
          </a:r>
          <a:endParaRPr lang="it-IT" dirty="0"/>
        </a:p>
      </dgm:t>
    </dgm:pt>
    <dgm:pt modelId="{777E0505-C813-4834-9186-C7656E9252EA}" type="parTrans" cxnId="{72A60CE8-801B-48A8-9520-CB3509F5B3C3}">
      <dgm:prSet/>
      <dgm:spPr/>
      <dgm:t>
        <a:bodyPr/>
        <a:lstStyle/>
        <a:p>
          <a:endParaRPr lang="it-IT"/>
        </a:p>
      </dgm:t>
    </dgm:pt>
    <dgm:pt modelId="{7B32B5A8-D700-479F-A372-012C34C7F4F0}" type="sibTrans" cxnId="{72A60CE8-801B-48A8-9520-CB3509F5B3C3}">
      <dgm:prSet/>
      <dgm:spPr/>
      <dgm:t>
        <a:bodyPr/>
        <a:lstStyle/>
        <a:p>
          <a:endParaRPr lang="it-IT"/>
        </a:p>
      </dgm:t>
    </dgm:pt>
    <dgm:pt modelId="{4A8C69B6-F354-4759-9C32-24CD057E62D9}">
      <dgm:prSet/>
      <dgm:spPr>
        <a:solidFill>
          <a:srgbClr val="21A6C5"/>
        </a:solidFill>
      </dgm:spPr>
      <dgm:t>
        <a:bodyPr/>
        <a:lstStyle/>
        <a:p>
          <a:r>
            <a:rPr lang="it-IT" b="1" i="0"/>
            <a:t>SSP1-2.6</a:t>
          </a:r>
          <a:endParaRPr lang="it-IT"/>
        </a:p>
      </dgm:t>
    </dgm:pt>
    <dgm:pt modelId="{360F611E-BD0E-43D2-B067-BE5D1B129169}" type="parTrans" cxnId="{6FF3525A-AB6A-46C2-A042-65CA97241130}">
      <dgm:prSet/>
      <dgm:spPr/>
      <dgm:t>
        <a:bodyPr/>
        <a:lstStyle/>
        <a:p>
          <a:endParaRPr lang="it-IT"/>
        </a:p>
      </dgm:t>
    </dgm:pt>
    <dgm:pt modelId="{F7B1A1B1-081B-455D-A81A-B03022A88484}" type="sibTrans" cxnId="{6FF3525A-AB6A-46C2-A042-65CA97241130}">
      <dgm:prSet/>
      <dgm:spPr/>
      <dgm:t>
        <a:bodyPr/>
        <a:lstStyle/>
        <a:p>
          <a:endParaRPr lang="it-IT"/>
        </a:p>
      </dgm:t>
    </dgm:pt>
    <dgm:pt modelId="{F50194BA-C98D-4B9C-A43A-7FAD261B861C}">
      <dgm:prSet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/>
            <a:t>Scenario SSP1 </a:t>
          </a:r>
          <a:endParaRPr lang="it-IT"/>
        </a:p>
      </dgm:t>
    </dgm:pt>
    <dgm:pt modelId="{49DF04AF-469B-4F71-9F36-B413DDEC2C8F}" type="parTrans" cxnId="{40112E91-FF13-4519-AA79-BC84871BBA07}">
      <dgm:prSet/>
      <dgm:spPr/>
      <dgm:t>
        <a:bodyPr/>
        <a:lstStyle/>
        <a:p>
          <a:endParaRPr lang="it-IT"/>
        </a:p>
      </dgm:t>
    </dgm:pt>
    <dgm:pt modelId="{BB8185F1-30F5-4899-A7F3-77F93E932116}" type="sibTrans" cxnId="{40112E91-FF13-4519-AA79-BC84871BBA07}">
      <dgm:prSet/>
      <dgm:spPr/>
      <dgm:t>
        <a:bodyPr/>
        <a:lstStyle/>
        <a:p>
          <a:endParaRPr lang="it-IT"/>
        </a:p>
      </dgm:t>
    </dgm:pt>
    <dgm:pt modelId="{8ACACB27-DE12-464A-9516-BB4622DB520A}">
      <dgm:prSet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 dirty="0"/>
            <a:t>RCP2.6: forzamento radiativo di 2,6 W/m</a:t>
          </a:r>
          <a:r>
            <a:rPr lang="it-IT" b="0" i="0" baseline="30000" dirty="0"/>
            <a:t>-2</a:t>
          </a:r>
          <a:endParaRPr lang="it-IT" dirty="0"/>
        </a:p>
      </dgm:t>
    </dgm:pt>
    <dgm:pt modelId="{E974FF1B-EE6B-4ED1-98E2-A406D758B6CC}" type="parTrans" cxnId="{12E68448-44CF-45F3-9F70-752E442F7FC1}">
      <dgm:prSet/>
      <dgm:spPr/>
      <dgm:t>
        <a:bodyPr/>
        <a:lstStyle/>
        <a:p>
          <a:endParaRPr lang="it-IT"/>
        </a:p>
      </dgm:t>
    </dgm:pt>
    <dgm:pt modelId="{B6507155-771C-4658-98E4-1EAF1BB0103A}" type="sibTrans" cxnId="{12E68448-44CF-45F3-9F70-752E442F7FC1}">
      <dgm:prSet/>
      <dgm:spPr/>
      <dgm:t>
        <a:bodyPr/>
        <a:lstStyle/>
        <a:p>
          <a:endParaRPr lang="it-IT"/>
        </a:p>
      </dgm:t>
    </dgm:pt>
    <dgm:pt modelId="{1B87AAFB-B128-49DF-AD29-1FFE03151090}">
      <dgm:prSet/>
      <dgm:spPr>
        <a:solidFill>
          <a:schemeClr val="accent3"/>
        </a:solidFill>
      </dgm:spPr>
      <dgm:t>
        <a:bodyPr/>
        <a:lstStyle/>
        <a:p>
          <a:r>
            <a:rPr lang="it-IT" b="1" i="0" dirty="0"/>
            <a:t>SSP2-4.5</a:t>
          </a:r>
          <a:endParaRPr lang="it-IT" dirty="0"/>
        </a:p>
      </dgm:t>
    </dgm:pt>
    <dgm:pt modelId="{E926FDA5-0BA1-4D36-898E-D5FC62F537C4}" type="parTrans" cxnId="{E9F096BC-23F1-4B77-87D1-54D14AC025D8}">
      <dgm:prSet/>
      <dgm:spPr/>
      <dgm:t>
        <a:bodyPr/>
        <a:lstStyle/>
        <a:p>
          <a:endParaRPr lang="it-IT"/>
        </a:p>
      </dgm:t>
    </dgm:pt>
    <dgm:pt modelId="{F08B1E2C-F124-4CAD-B546-642546F0612A}" type="sibTrans" cxnId="{E9F096BC-23F1-4B77-87D1-54D14AC025D8}">
      <dgm:prSet/>
      <dgm:spPr/>
      <dgm:t>
        <a:bodyPr/>
        <a:lstStyle/>
        <a:p>
          <a:endParaRPr lang="it-IT"/>
        </a:p>
      </dgm:t>
    </dgm:pt>
    <dgm:pt modelId="{02585B9D-02AE-42D2-8156-ED9F3CA84761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/>
            <a:t>Scenario SSP2 </a:t>
          </a:r>
          <a:endParaRPr lang="it-IT"/>
        </a:p>
      </dgm:t>
    </dgm:pt>
    <dgm:pt modelId="{B05ADFEE-B94C-446C-9DB6-B2FFB6003664}" type="parTrans" cxnId="{A8A2A0C6-3F87-41F0-A30D-4FEF377A4DC5}">
      <dgm:prSet/>
      <dgm:spPr/>
      <dgm:t>
        <a:bodyPr/>
        <a:lstStyle/>
        <a:p>
          <a:endParaRPr lang="it-IT"/>
        </a:p>
      </dgm:t>
    </dgm:pt>
    <dgm:pt modelId="{43EBEC94-5145-4CD3-B8FD-D226A638E597}" type="sibTrans" cxnId="{A8A2A0C6-3F87-41F0-A30D-4FEF377A4DC5}">
      <dgm:prSet/>
      <dgm:spPr/>
      <dgm:t>
        <a:bodyPr/>
        <a:lstStyle/>
        <a:p>
          <a:endParaRPr lang="it-IT"/>
        </a:p>
      </dgm:t>
    </dgm:pt>
    <dgm:pt modelId="{B75C6B90-EE2A-4731-9A63-1036601104AC}">
      <dgm:prSet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 dirty="0"/>
            <a:t>RCP4.5: forcing radiativo di 4,5 W/m</a:t>
          </a:r>
          <a:r>
            <a:rPr lang="it-IT" b="0" i="0" baseline="30000" dirty="0"/>
            <a:t>-2 </a:t>
          </a:r>
          <a:endParaRPr lang="it-IT" dirty="0"/>
        </a:p>
      </dgm:t>
    </dgm:pt>
    <dgm:pt modelId="{96B215C2-A69A-4025-A1B3-AFAB73C21821}" type="parTrans" cxnId="{B042FD92-A57D-4F39-AB0B-FC37D1AEC84E}">
      <dgm:prSet/>
      <dgm:spPr/>
      <dgm:t>
        <a:bodyPr/>
        <a:lstStyle/>
        <a:p>
          <a:endParaRPr lang="it-IT"/>
        </a:p>
      </dgm:t>
    </dgm:pt>
    <dgm:pt modelId="{975165E9-047B-4A9E-B226-838873AD6C2A}" type="sibTrans" cxnId="{B042FD92-A57D-4F39-AB0B-FC37D1AEC84E}">
      <dgm:prSet/>
      <dgm:spPr/>
      <dgm:t>
        <a:bodyPr/>
        <a:lstStyle/>
        <a:p>
          <a:endParaRPr lang="it-IT"/>
        </a:p>
      </dgm:t>
    </dgm:pt>
    <dgm:pt modelId="{EE400F37-60C8-4AFD-A8EA-F3EA9FF27494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it-IT" b="1" i="0" dirty="0"/>
            <a:t>SSP3-7.0</a:t>
          </a:r>
          <a:endParaRPr lang="it-IT" dirty="0"/>
        </a:p>
      </dgm:t>
    </dgm:pt>
    <dgm:pt modelId="{ACB84826-49FC-4E15-8E10-ED18D8C7768F}" type="parTrans" cxnId="{7825AB1E-280E-48A9-8CA9-9F3E44B4C92D}">
      <dgm:prSet/>
      <dgm:spPr/>
      <dgm:t>
        <a:bodyPr/>
        <a:lstStyle/>
        <a:p>
          <a:endParaRPr lang="it-IT"/>
        </a:p>
      </dgm:t>
    </dgm:pt>
    <dgm:pt modelId="{F9919BB6-892F-4018-9903-34E877AC1923}" type="sibTrans" cxnId="{7825AB1E-280E-48A9-8CA9-9F3E44B4C92D}">
      <dgm:prSet/>
      <dgm:spPr/>
      <dgm:t>
        <a:bodyPr/>
        <a:lstStyle/>
        <a:p>
          <a:endParaRPr lang="it-IT"/>
        </a:p>
      </dgm:t>
    </dgm:pt>
    <dgm:pt modelId="{8522098C-88A0-472E-A574-0331A650646D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 dirty="0"/>
            <a:t>Scenario SSP3</a:t>
          </a:r>
          <a:endParaRPr lang="it-IT" dirty="0"/>
        </a:p>
      </dgm:t>
    </dgm:pt>
    <dgm:pt modelId="{F85438B7-68DA-4F39-AB89-4A1D4EFD57BF}" type="parTrans" cxnId="{74D3DBF9-735D-4814-9086-DF1D67623093}">
      <dgm:prSet/>
      <dgm:spPr/>
      <dgm:t>
        <a:bodyPr/>
        <a:lstStyle/>
        <a:p>
          <a:endParaRPr lang="it-IT"/>
        </a:p>
      </dgm:t>
    </dgm:pt>
    <dgm:pt modelId="{A7C87CE7-1DEA-42A6-AE8A-4E6986AB9EFB}" type="sibTrans" cxnId="{74D3DBF9-735D-4814-9086-DF1D67623093}">
      <dgm:prSet/>
      <dgm:spPr/>
      <dgm:t>
        <a:bodyPr/>
        <a:lstStyle/>
        <a:p>
          <a:endParaRPr lang="it-IT"/>
        </a:p>
      </dgm:t>
    </dgm:pt>
    <dgm:pt modelId="{B852ED81-C909-4A1B-97C8-87F48A187E96}">
      <dgm:prSet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 dirty="0"/>
            <a:t>RCP7.0: forzamento radiativo di 7,0 W/m</a:t>
          </a:r>
          <a:r>
            <a:rPr lang="it-IT" b="0" i="0" baseline="30000" dirty="0"/>
            <a:t>-2 </a:t>
          </a:r>
          <a:endParaRPr lang="it-IT" dirty="0"/>
        </a:p>
      </dgm:t>
    </dgm:pt>
    <dgm:pt modelId="{79C1BCA0-4C6B-430E-A68A-73EF82EA3AEE}" type="parTrans" cxnId="{6D8AAC9C-A937-4B91-AE56-7AAF43D43090}">
      <dgm:prSet/>
      <dgm:spPr/>
      <dgm:t>
        <a:bodyPr/>
        <a:lstStyle/>
        <a:p>
          <a:endParaRPr lang="it-IT"/>
        </a:p>
      </dgm:t>
    </dgm:pt>
    <dgm:pt modelId="{086F802C-F840-4157-B473-F290DE16C76E}" type="sibTrans" cxnId="{6D8AAC9C-A937-4B91-AE56-7AAF43D43090}">
      <dgm:prSet/>
      <dgm:spPr/>
      <dgm:t>
        <a:bodyPr/>
        <a:lstStyle/>
        <a:p>
          <a:endParaRPr lang="it-IT"/>
        </a:p>
      </dgm:t>
    </dgm:pt>
    <dgm:pt modelId="{0F2D6132-6232-4D34-A4F3-19A47CE46A74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it-IT" b="1" i="0" dirty="0"/>
            <a:t>SSP4-3.4</a:t>
          </a:r>
          <a:endParaRPr lang="it-IT" dirty="0"/>
        </a:p>
      </dgm:t>
    </dgm:pt>
    <dgm:pt modelId="{B0F60114-ECFD-4692-95EB-37F311924F13}" type="parTrans" cxnId="{7510C217-CB62-442D-8F9A-50EC7C429839}">
      <dgm:prSet/>
      <dgm:spPr/>
      <dgm:t>
        <a:bodyPr/>
        <a:lstStyle/>
        <a:p>
          <a:endParaRPr lang="it-IT"/>
        </a:p>
      </dgm:t>
    </dgm:pt>
    <dgm:pt modelId="{093314B6-C678-4E10-A7F2-334E2989F98F}" type="sibTrans" cxnId="{7510C217-CB62-442D-8F9A-50EC7C429839}">
      <dgm:prSet/>
      <dgm:spPr/>
      <dgm:t>
        <a:bodyPr/>
        <a:lstStyle/>
        <a:p>
          <a:endParaRPr lang="it-IT"/>
        </a:p>
      </dgm:t>
    </dgm:pt>
    <dgm:pt modelId="{82D36712-0387-4E3D-968C-8D472C87892D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 dirty="0"/>
            <a:t>Scenario SSP4</a:t>
          </a:r>
          <a:endParaRPr lang="it-IT" dirty="0"/>
        </a:p>
      </dgm:t>
    </dgm:pt>
    <dgm:pt modelId="{FF94BC68-5EAC-4784-BA6D-32E97E393DAA}" type="parTrans" cxnId="{3661A9EF-FC3D-4BA6-8906-2E0AB9974D39}">
      <dgm:prSet/>
      <dgm:spPr/>
      <dgm:t>
        <a:bodyPr/>
        <a:lstStyle/>
        <a:p>
          <a:endParaRPr lang="it-IT"/>
        </a:p>
      </dgm:t>
    </dgm:pt>
    <dgm:pt modelId="{14D45B99-ECD8-46F4-924A-C61EDE7BD94D}" type="sibTrans" cxnId="{3661A9EF-FC3D-4BA6-8906-2E0AB9974D39}">
      <dgm:prSet/>
      <dgm:spPr/>
      <dgm:t>
        <a:bodyPr/>
        <a:lstStyle/>
        <a:p>
          <a:endParaRPr lang="it-IT"/>
        </a:p>
      </dgm:t>
    </dgm:pt>
    <dgm:pt modelId="{DCDAE729-A3B9-4ECC-9FF0-7CEBB2DBB4CF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 dirty="0"/>
            <a:t>RCP3.4: forzamento radiativo di 3,4 W/m</a:t>
          </a:r>
          <a:r>
            <a:rPr lang="it-IT" b="0" i="0" baseline="30000" dirty="0"/>
            <a:t>-2</a:t>
          </a:r>
          <a:r>
            <a:rPr lang="it-IT" b="0" i="0" dirty="0"/>
            <a:t>  </a:t>
          </a:r>
          <a:endParaRPr lang="it-IT" dirty="0"/>
        </a:p>
      </dgm:t>
    </dgm:pt>
    <dgm:pt modelId="{D84E116B-FF4D-4414-A287-8DEFE083919A}" type="parTrans" cxnId="{A8BFF921-B23A-4FFC-9F76-986D9D5A8569}">
      <dgm:prSet/>
      <dgm:spPr/>
      <dgm:t>
        <a:bodyPr/>
        <a:lstStyle/>
        <a:p>
          <a:endParaRPr lang="it-IT"/>
        </a:p>
      </dgm:t>
    </dgm:pt>
    <dgm:pt modelId="{A8D2194E-B765-48D2-8BC4-2FFDAB4CFB51}" type="sibTrans" cxnId="{A8BFF921-B23A-4FFC-9F76-986D9D5A8569}">
      <dgm:prSet/>
      <dgm:spPr/>
      <dgm:t>
        <a:bodyPr/>
        <a:lstStyle/>
        <a:p>
          <a:endParaRPr lang="it-IT"/>
        </a:p>
      </dgm:t>
    </dgm:pt>
    <dgm:pt modelId="{573CA001-EE95-4866-A1E6-728EDB7EB1A8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it-IT" b="1" i="0"/>
            <a:t>SSP4-6.0</a:t>
          </a:r>
          <a:endParaRPr lang="it-IT"/>
        </a:p>
      </dgm:t>
    </dgm:pt>
    <dgm:pt modelId="{3E1FDFC4-E605-4C2D-BE54-4DB2D8470402}" type="parTrans" cxnId="{F5CE1BC2-154B-42BC-B69B-248A7177492B}">
      <dgm:prSet/>
      <dgm:spPr/>
      <dgm:t>
        <a:bodyPr/>
        <a:lstStyle/>
        <a:p>
          <a:endParaRPr lang="it-IT"/>
        </a:p>
      </dgm:t>
    </dgm:pt>
    <dgm:pt modelId="{A4A74305-B093-44A6-88DF-6FCCF95E5A43}" type="sibTrans" cxnId="{F5CE1BC2-154B-42BC-B69B-248A7177492B}">
      <dgm:prSet/>
      <dgm:spPr/>
      <dgm:t>
        <a:bodyPr/>
        <a:lstStyle/>
        <a:p>
          <a:endParaRPr lang="it-IT"/>
        </a:p>
      </dgm:t>
    </dgm:pt>
    <dgm:pt modelId="{1E22C878-6697-4EAF-A56A-3803359B9745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 dirty="0"/>
            <a:t>Scenario SSP4</a:t>
          </a:r>
          <a:endParaRPr lang="it-IT" dirty="0"/>
        </a:p>
      </dgm:t>
    </dgm:pt>
    <dgm:pt modelId="{FE0A201F-1F6F-47B2-BD55-DDB2D2142A10}" type="parTrans" cxnId="{020EAC33-2FA1-4CFF-9FAF-1A53E8350C17}">
      <dgm:prSet/>
      <dgm:spPr/>
      <dgm:t>
        <a:bodyPr/>
        <a:lstStyle/>
        <a:p>
          <a:endParaRPr lang="it-IT"/>
        </a:p>
      </dgm:t>
    </dgm:pt>
    <dgm:pt modelId="{343EC60C-96C0-4B4C-82F4-C9E9CC2E864D}" type="sibTrans" cxnId="{020EAC33-2FA1-4CFF-9FAF-1A53E8350C17}">
      <dgm:prSet/>
      <dgm:spPr/>
      <dgm:t>
        <a:bodyPr/>
        <a:lstStyle/>
        <a:p>
          <a:endParaRPr lang="it-IT"/>
        </a:p>
      </dgm:t>
    </dgm:pt>
    <dgm:pt modelId="{1EA35F01-170E-4FB4-97BE-619E2304945A}">
      <dgm:prSet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it-IT" b="0" i="0" dirty="0"/>
            <a:t>RCP6.0 con un forcing radiativo di 6,0 W/m</a:t>
          </a:r>
          <a:r>
            <a:rPr lang="it-IT" b="0" i="0" baseline="30000" dirty="0"/>
            <a:t>-2</a:t>
          </a:r>
          <a:r>
            <a:rPr lang="it-IT" b="0" i="0" dirty="0"/>
            <a:t> </a:t>
          </a:r>
          <a:endParaRPr lang="it-IT" dirty="0"/>
        </a:p>
      </dgm:t>
    </dgm:pt>
    <dgm:pt modelId="{FD8CA92D-2A78-4F45-B933-380859C380EE}" type="parTrans" cxnId="{0B4E7C26-0A00-4E89-B527-7F2D935BCD1D}">
      <dgm:prSet/>
      <dgm:spPr/>
      <dgm:t>
        <a:bodyPr/>
        <a:lstStyle/>
        <a:p>
          <a:endParaRPr lang="it-IT"/>
        </a:p>
      </dgm:t>
    </dgm:pt>
    <dgm:pt modelId="{ACC8FB6D-2923-42A6-9DFC-8580F9BCB008}" type="sibTrans" cxnId="{0B4E7C26-0A00-4E89-B527-7F2D935BCD1D}">
      <dgm:prSet/>
      <dgm:spPr/>
      <dgm:t>
        <a:bodyPr/>
        <a:lstStyle/>
        <a:p>
          <a:endParaRPr lang="it-IT"/>
        </a:p>
      </dgm:t>
    </dgm:pt>
    <dgm:pt modelId="{2B695F0B-6BF7-444B-94FA-87A548A49FF9}">
      <dgm:prSet/>
      <dgm:spPr>
        <a:solidFill>
          <a:schemeClr val="accent5">
            <a:lumMod val="60000"/>
            <a:lumOff val="40000"/>
          </a:schemeClr>
        </a:solidFill>
      </dgm:spPr>
      <dgm:t>
        <a:bodyPr/>
        <a:lstStyle/>
        <a:p>
          <a:r>
            <a:rPr lang="it-IT" b="1" i="0" dirty="0"/>
            <a:t>SSP5-3.4OS</a:t>
          </a:r>
          <a:endParaRPr lang="it-IT" dirty="0"/>
        </a:p>
      </dgm:t>
    </dgm:pt>
    <dgm:pt modelId="{792F067D-6EDB-4225-96CA-2E3CC7F264E6}" type="parTrans" cxnId="{1852AF10-9A2B-46E9-835C-2481D75EE06F}">
      <dgm:prSet/>
      <dgm:spPr/>
      <dgm:t>
        <a:bodyPr/>
        <a:lstStyle/>
        <a:p>
          <a:endParaRPr lang="it-IT"/>
        </a:p>
      </dgm:t>
    </dgm:pt>
    <dgm:pt modelId="{E9397E57-3A03-4F10-AB97-C7595DA1F940}" type="sibTrans" cxnId="{1852AF10-9A2B-46E9-835C-2481D75EE06F}">
      <dgm:prSet/>
      <dgm:spPr/>
      <dgm:t>
        <a:bodyPr/>
        <a:lstStyle/>
        <a:p>
          <a:endParaRPr lang="it-IT"/>
        </a:p>
      </dgm:t>
    </dgm:pt>
    <dgm:pt modelId="{C8ED5240-BFE2-4AF1-A2BC-06E1F90884C1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it-IT" b="0" i="0" dirty="0"/>
            <a:t>Scenario SSP5</a:t>
          </a:r>
          <a:endParaRPr lang="it-IT" dirty="0"/>
        </a:p>
      </dgm:t>
    </dgm:pt>
    <dgm:pt modelId="{BA517C29-1C43-446E-9F38-8C22C4519F7C}" type="parTrans" cxnId="{FC6A1EF1-D71D-463E-952E-5E02F8CCF693}">
      <dgm:prSet/>
      <dgm:spPr/>
      <dgm:t>
        <a:bodyPr/>
        <a:lstStyle/>
        <a:p>
          <a:endParaRPr lang="it-IT"/>
        </a:p>
      </dgm:t>
    </dgm:pt>
    <dgm:pt modelId="{963FC712-DCAB-45E8-BB4C-EC0BEFFE799F}" type="sibTrans" cxnId="{FC6A1EF1-D71D-463E-952E-5E02F8CCF693}">
      <dgm:prSet/>
      <dgm:spPr/>
      <dgm:t>
        <a:bodyPr/>
        <a:lstStyle/>
        <a:p>
          <a:endParaRPr lang="it-IT"/>
        </a:p>
      </dgm:t>
    </dgm:pt>
    <dgm:pt modelId="{D6341E98-FB26-4CBE-B254-7E00C482B73C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it-IT" b="0" i="0" dirty="0"/>
            <a:t>RCP3.4-over: forzamento radiativo di 3,4 W/m</a:t>
          </a:r>
          <a:r>
            <a:rPr lang="it-IT" b="0" i="0" baseline="30000" dirty="0"/>
            <a:t>-2</a:t>
          </a:r>
          <a:r>
            <a:rPr lang="it-IT" b="0" i="0" dirty="0"/>
            <a:t> </a:t>
          </a:r>
          <a:endParaRPr lang="it-IT" dirty="0"/>
        </a:p>
      </dgm:t>
    </dgm:pt>
    <dgm:pt modelId="{0A177FA4-2BDF-4BF6-BE3B-6C71354CA10A}" type="parTrans" cxnId="{036564AD-B53E-485C-9E7A-3001153EA12C}">
      <dgm:prSet/>
      <dgm:spPr/>
      <dgm:t>
        <a:bodyPr/>
        <a:lstStyle/>
        <a:p>
          <a:endParaRPr lang="it-IT"/>
        </a:p>
      </dgm:t>
    </dgm:pt>
    <dgm:pt modelId="{6ACEB729-B69A-4BD3-A269-FC067A4B732A}" type="sibTrans" cxnId="{036564AD-B53E-485C-9E7A-3001153EA12C}">
      <dgm:prSet/>
      <dgm:spPr/>
      <dgm:t>
        <a:bodyPr/>
        <a:lstStyle/>
        <a:p>
          <a:endParaRPr lang="it-IT"/>
        </a:p>
      </dgm:t>
    </dgm:pt>
    <dgm:pt modelId="{DFCA9B73-4EA3-4E77-A59E-943F298ADAD4}">
      <dgm:prSet/>
      <dgm:spPr>
        <a:solidFill>
          <a:srgbClr val="FF837A"/>
        </a:solidFill>
      </dgm:spPr>
      <dgm:t>
        <a:bodyPr/>
        <a:lstStyle/>
        <a:p>
          <a:r>
            <a:rPr lang="it-IT" b="1" i="0"/>
            <a:t>SSP5-8.5 </a:t>
          </a:r>
          <a:endParaRPr lang="it-IT"/>
        </a:p>
      </dgm:t>
    </dgm:pt>
    <dgm:pt modelId="{8CE44B3B-AA54-4168-BD51-989C64AA6F14}" type="parTrans" cxnId="{2CA48222-7FBA-4728-B4DD-FF2141FE9654}">
      <dgm:prSet/>
      <dgm:spPr/>
      <dgm:t>
        <a:bodyPr/>
        <a:lstStyle/>
        <a:p>
          <a:endParaRPr lang="it-IT"/>
        </a:p>
      </dgm:t>
    </dgm:pt>
    <dgm:pt modelId="{D4B7DE6E-3237-4F03-BB8D-6923BCA4CAF8}" type="sibTrans" cxnId="{2CA48222-7FBA-4728-B4DD-FF2141FE9654}">
      <dgm:prSet/>
      <dgm:spPr/>
      <dgm:t>
        <a:bodyPr/>
        <a:lstStyle/>
        <a:p>
          <a:endParaRPr lang="it-IT"/>
        </a:p>
      </dgm:t>
    </dgm:pt>
    <dgm:pt modelId="{37804565-E757-47F9-8DC8-948268CD3111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it-IT" b="0" i="0" dirty="0"/>
            <a:t>Scenario SSP5</a:t>
          </a:r>
          <a:endParaRPr lang="it-IT" dirty="0"/>
        </a:p>
      </dgm:t>
    </dgm:pt>
    <dgm:pt modelId="{937D1EF4-22E1-405C-B775-A6B85FF9E721}" type="parTrans" cxnId="{01CBD153-B7AC-4510-8F0D-5C5528F71D23}">
      <dgm:prSet/>
      <dgm:spPr/>
      <dgm:t>
        <a:bodyPr/>
        <a:lstStyle/>
        <a:p>
          <a:endParaRPr lang="it-IT"/>
        </a:p>
      </dgm:t>
    </dgm:pt>
    <dgm:pt modelId="{632AC8DD-076D-4D95-9ABB-81459D7E6442}" type="sibTrans" cxnId="{01CBD153-B7AC-4510-8F0D-5C5528F71D23}">
      <dgm:prSet/>
      <dgm:spPr/>
      <dgm:t>
        <a:bodyPr/>
        <a:lstStyle/>
        <a:p>
          <a:endParaRPr lang="it-IT"/>
        </a:p>
      </dgm:t>
    </dgm:pt>
    <dgm:pt modelId="{1103DDCA-3919-4DA4-A284-A7EABE0B73CE}">
      <dgm:prSet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it-IT" b="0" i="0" dirty="0"/>
            <a:t>RCP8.5: forzamento radiativo di 8,5 W/m</a:t>
          </a:r>
          <a:r>
            <a:rPr lang="it-IT" b="0" i="0" baseline="30000" dirty="0"/>
            <a:t>-2</a:t>
          </a:r>
          <a:endParaRPr lang="it-IT" dirty="0"/>
        </a:p>
      </dgm:t>
    </dgm:pt>
    <dgm:pt modelId="{2A1FA884-ADC3-4676-B417-526A1DEBDE1C}" type="parTrans" cxnId="{B467418B-517F-4FD5-B080-6309AD6F53E5}">
      <dgm:prSet/>
      <dgm:spPr/>
      <dgm:t>
        <a:bodyPr/>
        <a:lstStyle/>
        <a:p>
          <a:endParaRPr lang="it-IT"/>
        </a:p>
      </dgm:t>
    </dgm:pt>
    <dgm:pt modelId="{F0A8A86A-6789-4CCE-BA3B-A46182BAEE59}" type="sibTrans" cxnId="{B467418B-517F-4FD5-B080-6309AD6F53E5}">
      <dgm:prSet/>
      <dgm:spPr/>
      <dgm:t>
        <a:bodyPr/>
        <a:lstStyle/>
        <a:p>
          <a:endParaRPr lang="it-IT"/>
        </a:p>
      </dgm:t>
    </dgm:pt>
    <dgm:pt modelId="{935C2509-B9EF-4333-B1B8-E422EB8C1A3C}" type="pres">
      <dgm:prSet presAssocID="{4989A0D8-A0F5-406A-81DA-2B70822E1837}" presName="Name0" presStyleCnt="0">
        <dgm:presLayoutVars>
          <dgm:dir/>
          <dgm:animLvl val="lvl"/>
          <dgm:resizeHandles val="exact"/>
        </dgm:presLayoutVars>
      </dgm:prSet>
      <dgm:spPr/>
    </dgm:pt>
    <dgm:pt modelId="{5E71D911-F240-4BA7-A026-BD106B0F97A2}" type="pres">
      <dgm:prSet presAssocID="{56B52D36-D9EC-4C2C-819E-ED901D63EAE3}" presName="linNode" presStyleCnt="0"/>
      <dgm:spPr/>
    </dgm:pt>
    <dgm:pt modelId="{2FE4DD69-C98B-45A7-AE21-95158003323D}" type="pres">
      <dgm:prSet presAssocID="{56B52D36-D9EC-4C2C-819E-ED901D63EAE3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B681A99C-CBBB-4F28-8B62-4C25EF367796}" type="pres">
      <dgm:prSet presAssocID="{56B52D36-D9EC-4C2C-819E-ED901D63EAE3}" presName="descendantText" presStyleLbl="alignAccFollowNode1" presStyleIdx="0" presStyleCnt="8">
        <dgm:presLayoutVars>
          <dgm:bulletEnabled val="1"/>
        </dgm:presLayoutVars>
      </dgm:prSet>
      <dgm:spPr/>
    </dgm:pt>
    <dgm:pt modelId="{32F2FCD6-5121-449D-B41A-15B4B609FBAA}" type="pres">
      <dgm:prSet presAssocID="{4D174584-1B78-4EEA-ABBB-0D6189FB857E}" presName="sp" presStyleCnt="0"/>
      <dgm:spPr/>
    </dgm:pt>
    <dgm:pt modelId="{771E23D5-F561-47D8-952B-8549704C2DB5}" type="pres">
      <dgm:prSet presAssocID="{4A8C69B6-F354-4759-9C32-24CD057E62D9}" presName="linNode" presStyleCnt="0"/>
      <dgm:spPr/>
    </dgm:pt>
    <dgm:pt modelId="{753F594F-D9EF-4BE4-ACBE-981B6D978385}" type="pres">
      <dgm:prSet presAssocID="{4A8C69B6-F354-4759-9C32-24CD057E62D9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4C54B16A-6D71-43FA-B88D-CCCB36165BCA}" type="pres">
      <dgm:prSet presAssocID="{4A8C69B6-F354-4759-9C32-24CD057E62D9}" presName="descendantText" presStyleLbl="alignAccFollowNode1" presStyleIdx="1" presStyleCnt="8">
        <dgm:presLayoutVars>
          <dgm:bulletEnabled val="1"/>
        </dgm:presLayoutVars>
      </dgm:prSet>
      <dgm:spPr/>
    </dgm:pt>
    <dgm:pt modelId="{0F23ED0D-BF84-46D2-96A0-BADF8346CDD7}" type="pres">
      <dgm:prSet presAssocID="{F7B1A1B1-081B-455D-A81A-B03022A88484}" presName="sp" presStyleCnt="0"/>
      <dgm:spPr/>
    </dgm:pt>
    <dgm:pt modelId="{18411ABF-F4A3-4667-9C38-AC7FE35829BE}" type="pres">
      <dgm:prSet presAssocID="{1B87AAFB-B128-49DF-AD29-1FFE03151090}" presName="linNode" presStyleCnt="0"/>
      <dgm:spPr/>
    </dgm:pt>
    <dgm:pt modelId="{8D971578-D8AB-4777-BFDF-D3B279DCE128}" type="pres">
      <dgm:prSet presAssocID="{1B87AAFB-B128-49DF-AD29-1FFE03151090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660C7C0E-FBB6-45E9-9131-5C3309EFF6B2}" type="pres">
      <dgm:prSet presAssocID="{1B87AAFB-B128-49DF-AD29-1FFE03151090}" presName="descendantText" presStyleLbl="alignAccFollowNode1" presStyleIdx="2" presStyleCnt="8">
        <dgm:presLayoutVars>
          <dgm:bulletEnabled val="1"/>
        </dgm:presLayoutVars>
      </dgm:prSet>
      <dgm:spPr/>
    </dgm:pt>
    <dgm:pt modelId="{3D533992-9545-4ADD-AFC5-AB8C1630D4FC}" type="pres">
      <dgm:prSet presAssocID="{F08B1E2C-F124-4CAD-B546-642546F0612A}" presName="sp" presStyleCnt="0"/>
      <dgm:spPr/>
    </dgm:pt>
    <dgm:pt modelId="{0DB43150-6A53-4DCC-A7A4-E7DABB092DA9}" type="pres">
      <dgm:prSet presAssocID="{EE400F37-60C8-4AFD-A8EA-F3EA9FF27494}" presName="linNode" presStyleCnt="0"/>
      <dgm:spPr/>
    </dgm:pt>
    <dgm:pt modelId="{A70F5AFD-BFAC-480A-84AC-63DE17A9DF7D}" type="pres">
      <dgm:prSet presAssocID="{EE400F37-60C8-4AFD-A8EA-F3EA9FF27494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12B84731-5237-4842-BB06-28DF258DCBCC}" type="pres">
      <dgm:prSet presAssocID="{EE400F37-60C8-4AFD-A8EA-F3EA9FF27494}" presName="descendantText" presStyleLbl="alignAccFollowNode1" presStyleIdx="3" presStyleCnt="8">
        <dgm:presLayoutVars>
          <dgm:bulletEnabled val="1"/>
        </dgm:presLayoutVars>
      </dgm:prSet>
      <dgm:spPr/>
    </dgm:pt>
    <dgm:pt modelId="{88E39AA9-16B8-4746-93BE-EA7BFB765B48}" type="pres">
      <dgm:prSet presAssocID="{F9919BB6-892F-4018-9903-34E877AC1923}" presName="sp" presStyleCnt="0"/>
      <dgm:spPr/>
    </dgm:pt>
    <dgm:pt modelId="{2EC0FCD3-6002-43CE-9C3C-BF68DACC7F2D}" type="pres">
      <dgm:prSet presAssocID="{0F2D6132-6232-4D34-A4F3-19A47CE46A74}" presName="linNode" presStyleCnt="0"/>
      <dgm:spPr/>
    </dgm:pt>
    <dgm:pt modelId="{ACD0BA1E-7B0D-483E-AAC2-F8B05ED94FF9}" type="pres">
      <dgm:prSet presAssocID="{0F2D6132-6232-4D34-A4F3-19A47CE46A74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BF5D013-90DE-41E1-9136-5CA6C7F4C9CC}" type="pres">
      <dgm:prSet presAssocID="{0F2D6132-6232-4D34-A4F3-19A47CE46A74}" presName="descendantText" presStyleLbl="alignAccFollowNode1" presStyleIdx="4" presStyleCnt="8">
        <dgm:presLayoutVars>
          <dgm:bulletEnabled val="1"/>
        </dgm:presLayoutVars>
      </dgm:prSet>
      <dgm:spPr/>
    </dgm:pt>
    <dgm:pt modelId="{688D76F4-A396-4663-ABD3-F0490C5729BA}" type="pres">
      <dgm:prSet presAssocID="{093314B6-C678-4E10-A7F2-334E2989F98F}" presName="sp" presStyleCnt="0"/>
      <dgm:spPr/>
    </dgm:pt>
    <dgm:pt modelId="{6FCFA569-F6E9-473D-B93F-A2E64C3948F5}" type="pres">
      <dgm:prSet presAssocID="{573CA001-EE95-4866-A1E6-728EDB7EB1A8}" presName="linNode" presStyleCnt="0"/>
      <dgm:spPr/>
    </dgm:pt>
    <dgm:pt modelId="{0AA67DDC-9922-464C-8635-2E73FA528914}" type="pres">
      <dgm:prSet presAssocID="{573CA001-EE95-4866-A1E6-728EDB7EB1A8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69546C84-281E-460A-ACE0-971AB7B129F0}" type="pres">
      <dgm:prSet presAssocID="{573CA001-EE95-4866-A1E6-728EDB7EB1A8}" presName="descendantText" presStyleLbl="alignAccFollowNode1" presStyleIdx="5" presStyleCnt="8">
        <dgm:presLayoutVars>
          <dgm:bulletEnabled val="1"/>
        </dgm:presLayoutVars>
      </dgm:prSet>
      <dgm:spPr/>
    </dgm:pt>
    <dgm:pt modelId="{3AC7A56D-E847-4160-B023-BB4CD9773FB5}" type="pres">
      <dgm:prSet presAssocID="{A4A74305-B093-44A6-88DF-6FCCF95E5A43}" presName="sp" presStyleCnt="0"/>
      <dgm:spPr/>
    </dgm:pt>
    <dgm:pt modelId="{CFF3F1CD-51FC-4F32-97B7-847758F4113F}" type="pres">
      <dgm:prSet presAssocID="{2B695F0B-6BF7-444B-94FA-87A548A49FF9}" presName="linNode" presStyleCnt="0"/>
      <dgm:spPr/>
    </dgm:pt>
    <dgm:pt modelId="{BE86B50B-D59D-4189-BC15-393E7FFA83B9}" type="pres">
      <dgm:prSet presAssocID="{2B695F0B-6BF7-444B-94FA-87A548A49FF9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0D3975F7-494D-49DF-B56E-2ACF4D30450B}" type="pres">
      <dgm:prSet presAssocID="{2B695F0B-6BF7-444B-94FA-87A548A49FF9}" presName="descendantText" presStyleLbl="alignAccFollowNode1" presStyleIdx="6" presStyleCnt="8">
        <dgm:presLayoutVars>
          <dgm:bulletEnabled val="1"/>
        </dgm:presLayoutVars>
      </dgm:prSet>
      <dgm:spPr/>
    </dgm:pt>
    <dgm:pt modelId="{098034E9-B751-4316-B6DD-B82CEDE4639E}" type="pres">
      <dgm:prSet presAssocID="{E9397E57-3A03-4F10-AB97-C7595DA1F940}" presName="sp" presStyleCnt="0"/>
      <dgm:spPr/>
    </dgm:pt>
    <dgm:pt modelId="{9C52D6BB-3B80-4188-B2F0-3D646D14A2B1}" type="pres">
      <dgm:prSet presAssocID="{DFCA9B73-4EA3-4E77-A59E-943F298ADAD4}" presName="linNode" presStyleCnt="0"/>
      <dgm:spPr/>
    </dgm:pt>
    <dgm:pt modelId="{7485C3D2-DE81-4D81-84FF-5CB7C8507D81}" type="pres">
      <dgm:prSet presAssocID="{DFCA9B73-4EA3-4E77-A59E-943F298ADAD4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C32E32DC-3B0E-489D-B263-C78788494088}" type="pres">
      <dgm:prSet presAssocID="{DFCA9B73-4EA3-4E77-A59E-943F298ADAD4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DA6E6806-7155-468D-AE2E-31E1F8E8658D}" type="presOf" srcId="{1B87AAFB-B128-49DF-AD29-1FFE03151090}" destId="{8D971578-D8AB-4777-BFDF-D3B279DCE128}" srcOrd="0" destOrd="0" presId="urn:microsoft.com/office/officeart/2005/8/layout/vList5"/>
    <dgm:cxn modelId="{3F812107-86DE-4E1E-BE89-9E0BDC23B00F}" type="presOf" srcId="{37804565-E757-47F9-8DC8-948268CD3111}" destId="{C32E32DC-3B0E-489D-B263-C78788494088}" srcOrd="0" destOrd="0" presId="urn:microsoft.com/office/officeart/2005/8/layout/vList5"/>
    <dgm:cxn modelId="{EA6D4910-3201-4A7D-82F1-D38BE8993F1E}" type="presOf" srcId="{1103DDCA-3919-4DA4-A284-A7EABE0B73CE}" destId="{C32E32DC-3B0E-489D-B263-C78788494088}" srcOrd="0" destOrd="1" presId="urn:microsoft.com/office/officeart/2005/8/layout/vList5"/>
    <dgm:cxn modelId="{1852AF10-9A2B-46E9-835C-2481D75EE06F}" srcId="{4989A0D8-A0F5-406A-81DA-2B70822E1837}" destId="{2B695F0B-6BF7-444B-94FA-87A548A49FF9}" srcOrd="6" destOrd="0" parTransId="{792F067D-6EDB-4225-96CA-2E3CC7F264E6}" sibTransId="{E9397E57-3A03-4F10-AB97-C7595DA1F940}"/>
    <dgm:cxn modelId="{4C854B11-C867-4107-A718-4FD04541C9B9}" type="presOf" srcId="{B75C6B90-EE2A-4731-9A63-1036601104AC}" destId="{660C7C0E-FBB6-45E9-9131-5C3309EFF6B2}" srcOrd="0" destOrd="1" presId="urn:microsoft.com/office/officeart/2005/8/layout/vList5"/>
    <dgm:cxn modelId="{7510C217-CB62-442D-8F9A-50EC7C429839}" srcId="{4989A0D8-A0F5-406A-81DA-2B70822E1837}" destId="{0F2D6132-6232-4D34-A4F3-19A47CE46A74}" srcOrd="4" destOrd="0" parTransId="{B0F60114-ECFD-4692-95EB-37F311924F13}" sibTransId="{093314B6-C678-4E10-A7F2-334E2989F98F}"/>
    <dgm:cxn modelId="{8265231C-128B-4701-BA36-892334080852}" srcId="{4989A0D8-A0F5-406A-81DA-2B70822E1837}" destId="{56B52D36-D9EC-4C2C-819E-ED901D63EAE3}" srcOrd="0" destOrd="0" parTransId="{4CABCF3B-E43E-4D24-BB47-BC7D7BDD8D0A}" sibTransId="{4D174584-1B78-4EEA-ABBB-0D6189FB857E}"/>
    <dgm:cxn modelId="{7825AB1E-280E-48A9-8CA9-9F3E44B4C92D}" srcId="{4989A0D8-A0F5-406A-81DA-2B70822E1837}" destId="{EE400F37-60C8-4AFD-A8EA-F3EA9FF27494}" srcOrd="3" destOrd="0" parTransId="{ACB84826-49FC-4E15-8E10-ED18D8C7768F}" sibTransId="{F9919BB6-892F-4018-9903-34E877AC1923}"/>
    <dgm:cxn modelId="{A8BFF921-B23A-4FFC-9F76-986D9D5A8569}" srcId="{0F2D6132-6232-4D34-A4F3-19A47CE46A74}" destId="{DCDAE729-A3B9-4ECC-9FF0-7CEBB2DBB4CF}" srcOrd="1" destOrd="0" parTransId="{D84E116B-FF4D-4414-A287-8DEFE083919A}" sibTransId="{A8D2194E-B765-48D2-8BC4-2FFDAB4CFB51}"/>
    <dgm:cxn modelId="{2CA48222-7FBA-4728-B4DD-FF2141FE9654}" srcId="{4989A0D8-A0F5-406A-81DA-2B70822E1837}" destId="{DFCA9B73-4EA3-4E77-A59E-943F298ADAD4}" srcOrd="7" destOrd="0" parTransId="{8CE44B3B-AA54-4168-BD51-989C64AA6F14}" sibTransId="{D4B7DE6E-3237-4F03-BB8D-6923BCA4CAF8}"/>
    <dgm:cxn modelId="{105D8223-0CD3-449F-9588-384A8E3F2256}" type="presOf" srcId="{0F2D6132-6232-4D34-A4F3-19A47CE46A74}" destId="{ACD0BA1E-7B0D-483E-AAC2-F8B05ED94FF9}" srcOrd="0" destOrd="0" presId="urn:microsoft.com/office/officeart/2005/8/layout/vList5"/>
    <dgm:cxn modelId="{0B4E7C26-0A00-4E89-B527-7F2D935BCD1D}" srcId="{573CA001-EE95-4866-A1E6-728EDB7EB1A8}" destId="{1EA35F01-170E-4FB4-97BE-619E2304945A}" srcOrd="1" destOrd="0" parTransId="{FD8CA92D-2A78-4F45-B933-380859C380EE}" sibTransId="{ACC8FB6D-2923-42A6-9DFC-8580F9BCB008}"/>
    <dgm:cxn modelId="{6634672F-38CB-476F-BAC9-A91116FEE9A0}" type="presOf" srcId="{B852ED81-C909-4A1B-97C8-87F48A187E96}" destId="{12B84731-5237-4842-BB06-28DF258DCBCC}" srcOrd="0" destOrd="1" presId="urn:microsoft.com/office/officeart/2005/8/layout/vList5"/>
    <dgm:cxn modelId="{020EAC33-2FA1-4CFF-9FAF-1A53E8350C17}" srcId="{573CA001-EE95-4866-A1E6-728EDB7EB1A8}" destId="{1E22C878-6697-4EAF-A56A-3803359B9745}" srcOrd="0" destOrd="0" parTransId="{FE0A201F-1F6F-47B2-BD55-DDB2D2142A10}" sibTransId="{343EC60C-96C0-4B4C-82F4-C9E9CC2E864D}"/>
    <dgm:cxn modelId="{84DB9734-21DF-43B3-B649-A01EE7D56A7F}" type="presOf" srcId="{56B52D36-D9EC-4C2C-819E-ED901D63EAE3}" destId="{2FE4DD69-C98B-45A7-AE21-95158003323D}" srcOrd="0" destOrd="0" presId="urn:microsoft.com/office/officeart/2005/8/layout/vList5"/>
    <dgm:cxn modelId="{D1F7B937-B339-476A-BFD1-69951D3931A0}" type="presOf" srcId="{D6341E98-FB26-4CBE-B254-7E00C482B73C}" destId="{0D3975F7-494D-49DF-B56E-2ACF4D30450B}" srcOrd="0" destOrd="1" presId="urn:microsoft.com/office/officeart/2005/8/layout/vList5"/>
    <dgm:cxn modelId="{71419C3E-CE77-4AA5-9EDE-7D9B6E3970AC}" type="presOf" srcId="{DCDAE729-A3B9-4ECC-9FF0-7CEBB2DBB4CF}" destId="{2BF5D013-90DE-41E1-9136-5CA6C7F4C9CC}" srcOrd="0" destOrd="1" presId="urn:microsoft.com/office/officeart/2005/8/layout/vList5"/>
    <dgm:cxn modelId="{B8AF4844-CB67-47FB-A282-E6C88D928D4B}" type="presOf" srcId="{02585B9D-02AE-42D2-8156-ED9F3CA84761}" destId="{660C7C0E-FBB6-45E9-9131-5C3309EFF6B2}" srcOrd="0" destOrd="0" presId="urn:microsoft.com/office/officeart/2005/8/layout/vList5"/>
    <dgm:cxn modelId="{12E68448-44CF-45F3-9F70-752E442F7FC1}" srcId="{4A8C69B6-F354-4759-9C32-24CD057E62D9}" destId="{8ACACB27-DE12-464A-9516-BB4622DB520A}" srcOrd="1" destOrd="0" parTransId="{E974FF1B-EE6B-4ED1-98E2-A406D758B6CC}" sibTransId="{B6507155-771C-4658-98E4-1EAF1BB0103A}"/>
    <dgm:cxn modelId="{C334F14C-FD6E-445A-A31F-5EFAACAC97E4}" type="presOf" srcId="{1EA35F01-170E-4FB4-97BE-619E2304945A}" destId="{69546C84-281E-460A-ACE0-971AB7B129F0}" srcOrd="0" destOrd="1" presId="urn:microsoft.com/office/officeart/2005/8/layout/vList5"/>
    <dgm:cxn modelId="{4C9E936E-A0DA-4826-AFD4-1D79716F51AC}" type="presOf" srcId="{82D36712-0387-4E3D-968C-8D472C87892D}" destId="{2BF5D013-90DE-41E1-9136-5CA6C7F4C9CC}" srcOrd="0" destOrd="0" presId="urn:microsoft.com/office/officeart/2005/8/layout/vList5"/>
    <dgm:cxn modelId="{01CBD153-B7AC-4510-8F0D-5C5528F71D23}" srcId="{DFCA9B73-4EA3-4E77-A59E-943F298ADAD4}" destId="{37804565-E757-47F9-8DC8-948268CD3111}" srcOrd="0" destOrd="0" parTransId="{937D1EF4-22E1-405C-B775-A6B85FF9E721}" sibTransId="{632AC8DD-076D-4D95-9ABB-81459D7E6442}"/>
    <dgm:cxn modelId="{D962E953-B111-49E7-9D16-5AE45DB8A37D}" type="presOf" srcId="{8989D8AB-0D9A-4F5C-A3C1-AC0371CA63A7}" destId="{B681A99C-CBBB-4F28-8B62-4C25EF367796}" srcOrd="0" destOrd="0" presId="urn:microsoft.com/office/officeart/2005/8/layout/vList5"/>
    <dgm:cxn modelId="{0F92E476-6FEB-4833-8069-35B5E3F849A6}" type="presOf" srcId="{1E22C878-6697-4EAF-A56A-3803359B9745}" destId="{69546C84-281E-460A-ACE0-971AB7B129F0}" srcOrd="0" destOrd="0" presId="urn:microsoft.com/office/officeart/2005/8/layout/vList5"/>
    <dgm:cxn modelId="{6FF3525A-AB6A-46C2-A042-65CA97241130}" srcId="{4989A0D8-A0F5-406A-81DA-2B70822E1837}" destId="{4A8C69B6-F354-4759-9C32-24CD057E62D9}" srcOrd="1" destOrd="0" parTransId="{360F611E-BD0E-43D2-B067-BE5D1B129169}" sibTransId="{F7B1A1B1-081B-455D-A81A-B03022A88484}"/>
    <dgm:cxn modelId="{81638E85-7DEF-47D0-963C-1EF0BEBEB3B7}" type="presOf" srcId="{4989A0D8-A0F5-406A-81DA-2B70822E1837}" destId="{935C2509-B9EF-4333-B1B8-E422EB8C1A3C}" srcOrd="0" destOrd="0" presId="urn:microsoft.com/office/officeart/2005/8/layout/vList5"/>
    <dgm:cxn modelId="{B467418B-517F-4FD5-B080-6309AD6F53E5}" srcId="{DFCA9B73-4EA3-4E77-A59E-943F298ADAD4}" destId="{1103DDCA-3919-4DA4-A284-A7EABE0B73CE}" srcOrd="1" destOrd="0" parTransId="{2A1FA884-ADC3-4676-B417-526A1DEBDE1C}" sibTransId="{F0A8A86A-6789-4CCE-BA3B-A46182BAEE59}"/>
    <dgm:cxn modelId="{0DB5CD8E-718E-453C-92FA-9A7471FCF533}" type="presOf" srcId="{DFCA9B73-4EA3-4E77-A59E-943F298ADAD4}" destId="{7485C3D2-DE81-4D81-84FF-5CB7C8507D81}" srcOrd="0" destOrd="0" presId="urn:microsoft.com/office/officeart/2005/8/layout/vList5"/>
    <dgm:cxn modelId="{40112E91-FF13-4519-AA79-BC84871BBA07}" srcId="{4A8C69B6-F354-4759-9C32-24CD057E62D9}" destId="{F50194BA-C98D-4B9C-A43A-7FAD261B861C}" srcOrd="0" destOrd="0" parTransId="{49DF04AF-469B-4F71-9F36-B413DDEC2C8F}" sibTransId="{BB8185F1-30F5-4899-A7F3-77F93E932116}"/>
    <dgm:cxn modelId="{43E79F91-81D5-4901-96EE-AC9B694944D6}" type="presOf" srcId="{EE400F37-60C8-4AFD-A8EA-F3EA9FF27494}" destId="{A70F5AFD-BFAC-480A-84AC-63DE17A9DF7D}" srcOrd="0" destOrd="0" presId="urn:microsoft.com/office/officeart/2005/8/layout/vList5"/>
    <dgm:cxn modelId="{B042FD92-A57D-4F39-AB0B-FC37D1AEC84E}" srcId="{1B87AAFB-B128-49DF-AD29-1FFE03151090}" destId="{B75C6B90-EE2A-4731-9A63-1036601104AC}" srcOrd="1" destOrd="0" parTransId="{96B215C2-A69A-4025-A1B3-AFAB73C21821}" sibTransId="{975165E9-047B-4A9E-B226-838873AD6C2A}"/>
    <dgm:cxn modelId="{3DB2DC9B-C3EB-480A-B298-AF648D907030}" type="presOf" srcId="{C86321AA-5188-4968-A39E-0DAFFF07F27C}" destId="{B681A99C-CBBB-4F28-8B62-4C25EF367796}" srcOrd="0" destOrd="1" presId="urn:microsoft.com/office/officeart/2005/8/layout/vList5"/>
    <dgm:cxn modelId="{45BF399C-2A41-47D4-8E9A-1365A2CBBC1E}" type="presOf" srcId="{2B695F0B-6BF7-444B-94FA-87A548A49FF9}" destId="{BE86B50B-D59D-4189-BC15-393E7FFA83B9}" srcOrd="0" destOrd="0" presId="urn:microsoft.com/office/officeart/2005/8/layout/vList5"/>
    <dgm:cxn modelId="{6D8AAC9C-A937-4B91-AE56-7AAF43D43090}" srcId="{EE400F37-60C8-4AFD-A8EA-F3EA9FF27494}" destId="{B852ED81-C909-4A1B-97C8-87F48A187E96}" srcOrd="1" destOrd="0" parTransId="{79C1BCA0-4C6B-430E-A68A-73EF82EA3AEE}" sibTransId="{086F802C-F840-4157-B473-F290DE16C76E}"/>
    <dgm:cxn modelId="{3BA151A2-57A5-4546-B9FD-CC840B23880A}" type="presOf" srcId="{8ACACB27-DE12-464A-9516-BB4622DB520A}" destId="{4C54B16A-6D71-43FA-B88D-CCCB36165BCA}" srcOrd="0" destOrd="1" presId="urn:microsoft.com/office/officeart/2005/8/layout/vList5"/>
    <dgm:cxn modelId="{F71ADCAA-33B5-4673-B0DC-82368C5BD8DF}" type="presOf" srcId="{F50194BA-C98D-4B9C-A43A-7FAD261B861C}" destId="{4C54B16A-6D71-43FA-B88D-CCCB36165BCA}" srcOrd="0" destOrd="0" presId="urn:microsoft.com/office/officeart/2005/8/layout/vList5"/>
    <dgm:cxn modelId="{0517F6AA-A612-48C5-9915-C1E1B525E66E}" type="presOf" srcId="{573CA001-EE95-4866-A1E6-728EDB7EB1A8}" destId="{0AA67DDC-9922-464C-8635-2E73FA528914}" srcOrd="0" destOrd="0" presId="urn:microsoft.com/office/officeart/2005/8/layout/vList5"/>
    <dgm:cxn modelId="{036564AD-B53E-485C-9E7A-3001153EA12C}" srcId="{2B695F0B-6BF7-444B-94FA-87A548A49FF9}" destId="{D6341E98-FB26-4CBE-B254-7E00C482B73C}" srcOrd="1" destOrd="0" parTransId="{0A177FA4-2BDF-4BF6-BE3B-6C71354CA10A}" sibTransId="{6ACEB729-B69A-4BD3-A269-FC067A4B732A}"/>
    <dgm:cxn modelId="{E9F096BC-23F1-4B77-87D1-54D14AC025D8}" srcId="{4989A0D8-A0F5-406A-81DA-2B70822E1837}" destId="{1B87AAFB-B128-49DF-AD29-1FFE03151090}" srcOrd="2" destOrd="0" parTransId="{E926FDA5-0BA1-4D36-898E-D5FC62F537C4}" sibTransId="{F08B1E2C-F124-4CAD-B546-642546F0612A}"/>
    <dgm:cxn modelId="{F5CE1BC2-154B-42BC-B69B-248A7177492B}" srcId="{4989A0D8-A0F5-406A-81DA-2B70822E1837}" destId="{573CA001-EE95-4866-A1E6-728EDB7EB1A8}" srcOrd="5" destOrd="0" parTransId="{3E1FDFC4-E605-4C2D-BE54-4DB2D8470402}" sibTransId="{A4A74305-B093-44A6-88DF-6FCCF95E5A43}"/>
    <dgm:cxn modelId="{A8A2A0C6-3F87-41F0-A30D-4FEF377A4DC5}" srcId="{1B87AAFB-B128-49DF-AD29-1FFE03151090}" destId="{02585B9D-02AE-42D2-8156-ED9F3CA84761}" srcOrd="0" destOrd="0" parTransId="{B05ADFEE-B94C-446C-9DB6-B2FFB6003664}" sibTransId="{43EBEC94-5145-4CD3-B8FD-D226A638E597}"/>
    <dgm:cxn modelId="{72A60CE8-801B-48A8-9520-CB3509F5B3C3}" srcId="{56B52D36-D9EC-4C2C-819E-ED901D63EAE3}" destId="{C86321AA-5188-4968-A39E-0DAFFF07F27C}" srcOrd="1" destOrd="0" parTransId="{777E0505-C813-4834-9186-C7656E9252EA}" sibTransId="{7B32B5A8-D700-479F-A372-012C34C7F4F0}"/>
    <dgm:cxn modelId="{8F6E99E9-76E3-4262-968F-8BC25AE81994}" srcId="{56B52D36-D9EC-4C2C-819E-ED901D63EAE3}" destId="{8989D8AB-0D9A-4F5C-A3C1-AC0371CA63A7}" srcOrd="0" destOrd="0" parTransId="{9833A758-B0C0-48C4-949F-59F1E3E09F8D}" sibTransId="{ABCD65A8-DEA1-4D99-AAD3-6754E2E923AC}"/>
    <dgm:cxn modelId="{3C8922ED-75D0-4FEC-817F-EDC197E35F08}" type="presOf" srcId="{C8ED5240-BFE2-4AF1-A2BC-06E1F90884C1}" destId="{0D3975F7-494D-49DF-B56E-2ACF4D30450B}" srcOrd="0" destOrd="0" presId="urn:microsoft.com/office/officeart/2005/8/layout/vList5"/>
    <dgm:cxn modelId="{3661A9EF-FC3D-4BA6-8906-2E0AB9974D39}" srcId="{0F2D6132-6232-4D34-A4F3-19A47CE46A74}" destId="{82D36712-0387-4E3D-968C-8D472C87892D}" srcOrd="0" destOrd="0" parTransId="{FF94BC68-5EAC-4784-BA6D-32E97E393DAA}" sibTransId="{14D45B99-ECD8-46F4-924A-C61EDE7BD94D}"/>
    <dgm:cxn modelId="{7C5114F1-0B88-42F6-98B2-FBF3796BF160}" type="presOf" srcId="{4A8C69B6-F354-4759-9C32-24CD057E62D9}" destId="{753F594F-D9EF-4BE4-ACBE-981B6D978385}" srcOrd="0" destOrd="0" presId="urn:microsoft.com/office/officeart/2005/8/layout/vList5"/>
    <dgm:cxn modelId="{FC6A1EF1-D71D-463E-952E-5E02F8CCF693}" srcId="{2B695F0B-6BF7-444B-94FA-87A548A49FF9}" destId="{C8ED5240-BFE2-4AF1-A2BC-06E1F90884C1}" srcOrd="0" destOrd="0" parTransId="{BA517C29-1C43-446E-9F38-8C22C4519F7C}" sibTransId="{963FC712-DCAB-45E8-BB4C-EC0BEFFE799F}"/>
    <dgm:cxn modelId="{C5AA52F8-D8DF-475B-B81A-F7EC36120B4D}" type="presOf" srcId="{8522098C-88A0-472E-A574-0331A650646D}" destId="{12B84731-5237-4842-BB06-28DF258DCBCC}" srcOrd="0" destOrd="0" presId="urn:microsoft.com/office/officeart/2005/8/layout/vList5"/>
    <dgm:cxn modelId="{74D3DBF9-735D-4814-9086-DF1D67623093}" srcId="{EE400F37-60C8-4AFD-A8EA-F3EA9FF27494}" destId="{8522098C-88A0-472E-A574-0331A650646D}" srcOrd="0" destOrd="0" parTransId="{F85438B7-68DA-4F39-AB89-4A1D4EFD57BF}" sibTransId="{A7C87CE7-1DEA-42A6-AE8A-4E6986AB9EFB}"/>
    <dgm:cxn modelId="{6C8DE5D6-9BE5-4444-9395-E16FB0081C0C}" type="presParOf" srcId="{935C2509-B9EF-4333-B1B8-E422EB8C1A3C}" destId="{5E71D911-F240-4BA7-A026-BD106B0F97A2}" srcOrd="0" destOrd="0" presId="urn:microsoft.com/office/officeart/2005/8/layout/vList5"/>
    <dgm:cxn modelId="{18648312-5238-4B8E-8C08-578943B8A4F6}" type="presParOf" srcId="{5E71D911-F240-4BA7-A026-BD106B0F97A2}" destId="{2FE4DD69-C98B-45A7-AE21-95158003323D}" srcOrd="0" destOrd="0" presId="urn:microsoft.com/office/officeart/2005/8/layout/vList5"/>
    <dgm:cxn modelId="{E693E569-8BEC-4A73-9D63-93B51082A5DB}" type="presParOf" srcId="{5E71D911-F240-4BA7-A026-BD106B0F97A2}" destId="{B681A99C-CBBB-4F28-8B62-4C25EF367796}" srcOrd="1" destOrd="0" presId="urn:microsoft.com/office/officeart/2005/8/layout/vList5"/>
    <dgm:cxn modelId="{CC7A512D-F3CF-4FC9-AB2D-FA9E4BF7D995}" type="presParOf" srcId="{935C2509-B9EF-4333-B1B8-E422EB8C1A3C}" destId="{32F2FCD6-5121-449D-B41A-15B4B609FBAA}" srcOrd="1" destOrd="0" presId="urn:microsoft.com/office/officeart/2005/8/layout/vList5"/>
    <dgm:cxn modelId="{F72E5079-66AE-4B2A-9DB5-26D7B70D4590}" type="presParOf" srcId="{935C2509-B9EF-4333-B1B8-E422EB8C1A3C}" destId="{771E23D5-F561-47D8-952B-8549704C2DB5}" srcOrd="2" destOrd="0" presId="urn:microsoft.com/office/officeart/2005/8/layout/vList5"/>
    <dgm:cxn modelId="{66AB384D-9FAE-4637-8FA0-6FEC7FA87689}" type="presParOf" srcId="{771E23D5-F561-47D8-952B-8549704C2DB5}" destId="{753F594F-D9EF-4BE4-ACBE-981B6D978385}" srcOrd="0" destOrd="0" presId="urn:microsoft.com/office/officeart/2005/8/layout/vList5"/>
    <dgm:cxn modelId="{0A97736C-04E4-4524-A9E7-3D9D92EDD156}" type="presParOf" srcId="{771E23D5-F561-47D8-952B-8549704C2DB5}" destId="{4C54B16A-6D71-43FA-B88D-CCCB36165BCA}" srcOrd="1" destOrd="0" presId="urn:microsoft.com/office/officeart/2005/8/layout/vList5"/>
    <dgm:cxn modelId="{EF4A8DDC-3D6F-4448-A286-C3343358860A}" type="presParOf" srcId="{935C2509-B9EF-4333-B1B8-E422EB8C1A3C}" destId="{0F23ED0D-BF84-46D2-96A0-BADF8346CDD7}" srcOrd="3" destOrd="0" presId="urn:microsoft.com/office/officeart/2005/8/layout/vList5"/>
    <dgm:cxn modelId="{47C2126A-4FDD-4D68-9C97-9975B12F2C82}" type="presParOf" srcId="{935C2509-B9EF-4333-B1B8-E422EB8C1A3C}" destId="{18411ABF-F4A3-4667-9C38-AC7FE35829BE}" srcOrd="4" destOrd="0" presId="urn:microsoft.com/office/officeart/2005/8/layout/vList5"/>
    <dgm:cxn modelId="{D0A0A113-C850-472B-9F87-91A83D8C37B2}" type="presParOf" srcId="{18411ABF-F4A3-4667-9C38-AC7FE35829BE}" destId="{8D971578-D8AB-4777-BFDF-D3B279DCE128}" srcOrd="0" destOrd="0" presId="urn:microsoft.com/office/officeart/2005/8/layout/vList5"/>
    <dgm:cxn modelId="{4B9FF021-A1A5-49E4-BEE5-5279D15DBCE8}" type="presParOf" srcId="{18411ABF-F4A3-4667-9C38-AC7FE35829BE}" destId="{660C7C0E-FBB6-45E9-9131-5C3309EFF6B2}" srcOrd="1" destOrd="0" presId="urn:microsoft.com/office/officeart/2005/8/layout/vList5"/>
    <dgm:cxn modelId="{85649C5C-091B-470A-A19C-F2551AAE388C}" type="presParOf" srcId="{935C2509-B9EF-4333-B1B8-E422EB8C1A3C}" destId="{3D533992-9545-4ADD-AFC5-AB8C1630D4FC}" srcOrd="5" destOrd="0" presId="urn:microsoft.com/office/officeart/2005/8/layout/vList5"/>
    <dgm:cxn modelId="{5CFB960A-2964-4B08-BF57-1F87EF70F74A}" type="presParOf" srcId="{935C2509-B9EF-4333-B1B8-E422EB8C1A3C}" destId="{0DB43150-6A53-4DCC-A7A4-E7DABB092DA9}" srcOrd="6" destOrd="0" presId="urn:microsoft.com/office/officeart/2005/8/layout/vList5"/>
    <dgm:cxn modelId="{D202BD59-8931-40AA-BBBE-23FA3A2CC902}" type="presParOf" srcId="{0DB43150-6A53-4DCC-A7A4-E7DABB092DA9}" destId="{A70F5AFD-BFAC-480A-84AC-63DE17A9DF7D}" srcOrd="0" destOrd="0" presId="urn:microsoft.com/office/officeart/2005/8/layout/vList5"/>
    <dgm:cxn modelId="{780A3E8F-4676-4448-B2A6-8D627FF616BC}" type="presParOf" srcId="{0DB43150-6A53-4DCC-A7A4-E7DABB092DA9}" destId="{12B84731-5237-4842-BB06-28DF258DCBCC}" srcOrd="1" destOrd="0" presId="urn:microsoft.com/office/officeart/2005/8/layout/vList5"/>
    <dgm:cxn modelId="{0D5F9E9A-510B-4B01-8289-EE16E09D0715}" type="presParOf" srcId="{935C2509-B9EF-4333-B1B8-E422EB8C1A3C}" destId="{88E39AA9-16B8-4746-93BE-EA7BFB765B48}" srcOrd="7" destOrd="0" presId="urn:microsoft.com/office/officeart/2005/8/layout/vList5"/>
    <dgm:cxn modelId="{2F57DB88-C8F7-447B-B3B8-16D785AA9173}" type="presParOf" srcId="{935C2509-B9EF-4333-B1B8-E422EB8C1A3C}" destId="{2EC0FCD3-6002-43CE-9C3C-BF68DACC7F2D}" srcOrd="8" destOrd="0" presId="urn:microsoft.com/office/officeart/2005/8/layout/vList5"/>
    <dgm:cxn modelId="{FC34C2B1-DCA4-4BF5-B5DA-257E517AB514}" type="presParOf" srcId="{2EC0FCD3-6002-43CE-9C3C-BF68DACC7F2D}" destId="{ACD0BA1E-7B0D-483E-AAC2-F8B05ED94FF9}" srcOrd="0" destOrd="0" presId="urn:microsoft.com/office/officeart/2005/8/layout/vList5"/>
    <dgm:cxn modelId="{D6F2FD12-A1B3-4BD9-8DBD-3AC30CA2A3FB}" type="presParOf" srcId="{2EC0FCD3-6002-43CE-9C3C-BF68DACC7F2D}" destId="{2BF5D013-90DE-41E1-9136-5CA6C7F4C9CC}" srcOrd="1" destOrd="0" presId="urn:microsoft.com/office/officeart/2005/8/layout/vList5"/>
    <dgm:cxn modelId="{444728EC-AA5B-4C52-B973-05B3B78348B9}" type="presParOf" srcId="{935C2509-B9EF-4333-B1B8-E422EB8C1A3C}" destId="{688D76F4-A396-4663-ABD3-F0490C5729BA}" srcOrd="9" destOrd="0" presId="urn:microsoft.com/office/officeart/2005/8/layout/vList5"/>
    <dgm:cxn modelId="{4EC954AF-A1F6-42D4-93EB-0FAC1A75D27F}" type="presParOf" srcId="{935C2509-B9EF-4333-B1B8-E422EB8C1A3C}" destId="{6FCFA569-F6E9-473D-B93F-A2E64C3948F5}" srcOrd="10" destOrd="0" presId="urn:microsoft.com/office/officeart/2005/8/layout/vList5"/>
    <dgm:cxn modelId="{043CC282-894E-43AC-9B6D-0DFE70D756D2}" type="presParOf" srcId="{6FCFA569-F6E9-473D-B93F-A2E64C3948F5}" destId="{0AA67DDC-9922-464C-8635-2E73FA528914}" srcOrd="0" destOrd="0" presId="urn:microsoft.com/office/officeart/2005/8/layout/vList5"/>
    <dgm:cxn modelId="{09C9AB1F-2C6C-4FF5-8A3C-899834FF544A}" type="presParOf" srcId="{6FCFA569-F6E9-473D-B93F-A2E64C3948F5}" destId="{69546C84-281E-460A-ACE0-971AB7B129F0}" srcOrd="1" destOrd="0" presId="urn:microsoft.com/office/officeart/2005/8/layout/vList5"/>
    <dgm:cxn modelId="{EEDCE607-124B-497D-8DBC-E90061DB4D6E}" type="presParOf" srcId="{935C2509-B9EF-4333-B1B8-E422EB8C1A3C}" destId="{3AC7A56D-E847-4160-B023-BB4CD9773FB5}" srcOrd="11" destOrd="0" presId="urn:microsoft.com/office/officeart/2005/8/layout/vList5"/>
    <dgm:cxn modelId="{50177EAA-66EA-4FA8-AEF7-F1F946448B14}" type="presParOf" srcId="{935C2509-B9EF-4333-B1B8-E422EB8C1A3C}" destId="{CFF3F1CD-51FC-4F32-97B7-847758F4113F}" srcOrd="12" destOrd="0" presId="urn:microsoft.com/office/officeart/2005/8/layout/vList5"/>
    <dgm:cxn modelId="{E099C027-1CCD-4BAB-A10C-758BE27EC4FD}" type="presParOf" srcId="{CFF3F1CD-51FC-4F32-97B7-847758F4113F}" destId="{BE86B50B-D59D-4189-BC15-393E7FFA83B9}" srcOrd="0" destOrd="0" presId="urn:microsoft.com/office/officeart/2005/8/layout/vList5"/>
    <dgm:cxn modelId="{B016088C-79E0-4E79-8314-264B9D05A898}" type="presParOf" srcId="{CFF3F1CD-51FC-4F32-97B7-847758F4113F}" destId="{0D3975F7-494D-49DF-B56E-2ACF4D30450B}" srcOrd="1" destOrd="0" presId="urn:microsoft.com/office/officeart/2005/8/layout/vList5"/>
    <dgm:cxn modelId="{F4FBFC9B-9484-4116-812A-D952DA1E5780}" type="presParOf" srcId="{935C2509-B9EF-4333-B1B8-E422EB8C1A3C}" destId="{098034E9-B751-4316-B6DD-B82CEDE4639E}" srcOrd="13" destOrd="0" presId="urn:microsoft.com/office/officeart/2005/8/layout/vList5"/>
    <dgm:cxn modelId="{16FC96CD-D4B6-4B7F-AE4D-63A30E64210A}" type="presParOf" srcId="{935C2509-B9EF-4333-B1B8-E422EB8C1A3C}" destId="{9C52D6BB-3B80-4188-B2F0-3D646D14A2B1}" srcOrd="14" destOrd="0" presId="urn:microsoft.com/office/officeart/2005/8/layout/vList5"/>
    <dgm:cxn modelId="{A4F909F3-5533-46DF-B134-C0FC69762E17}" type="presParOf" srcId="{9C52D6BB-3B80-4188-B2F0-3D646D14A2B1}" destId="{7485C3D2-DE81-4D81-84FF-5CB7C8507D81}" srcOrd="0" destOrd="0" presId="urn:microsoft.com/office/officeart/2005/8/layout/vList5"/>
    <dgm:cxn modelId="{1E06E3E9-9D2F-46EE-8BD4-DB5A49EFEB6D}" type="presParOf" srcId="{9C52D6BB-3B80-4188-B2F0-3D646D14A2B1}" destId="{C32E32DC-3B0E-489D-B263-C7878849408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/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/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/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/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/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/>
    </dgm:pt>
    <dgm:pt modelId="{3E3D81C9-7253-4FE6-BCFC-F2688A467D35}" type="pres">
      <dgm:prSet presAssocID="{EC4CE274-7460-4C0E-B77D-DDADF124E50D}" presName="ParentSmallAccent" presStyleLbl="fgAcc1" presStyleIdx="5" presStyleCnt="6"/>
      <dgm:spPr/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makeRequest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 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1A99C-CBBB-4F28-8B62-4C25EF367796}">
      <dsp:nvSpPr>
        <dsp:cNvPr id="0" name=""/>
        <dsp:cNvSpPr/>
      </dsp:nvSpPr>
      <dsp:spPr>
        <a:xfrm rot="5400000">
          <a:off x="3823406" y="-1624212"/>
          <a:ext cx="448675" cy="3809640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SSP1 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RCP1.9: forzamento radiativo di 1,9 W/m</a:t>
          </a:r>
          <a:r>
            <a:rPr lang="it-IT" sz="1200" b="0" i="0" kern="1200" baseline="30000" dirty="0"/>
            <a:t>-2</a:t>
          </a:r>
          <a:endParaRPr lang="it-IT" sz="1200" kern="1200" dirty="0"/>
        </a:p>
      </dsp:txBody>
      <dsp:txXfrm rot="-5400000">
        <a:off x="2142924" y="78173"/>
        <a:ext cx="3787737" cy="404869"/>
      </dsp:txXfrm>
    </dsp:sp>
    <dsp:sp modelId="{2FE4DD69-C98B-45A7-AE21-95158003323D}">
      <dsp:nvSpPr>
        <dsp:cNvPr id="0" name=""/>
        <dsp:cNvSpPr/>
      </dsp:nvSpPr>
      <dsp:spPr>
        <a:xfrm>
          <a:off x="0" y="185"/>
          <a:ext cx="2142923" cy="56084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 dirty="0"/>
            <a:t>SSP1-1.9</a:t>
          </a:r>
          <a:endParaRPr lang="it-IT" sz="2500" kern="1200" dirty="0"/>
        </a:p>
      </dsp:txBody>
      <dsp:txXfrm>
        <a:off x="27378" y="27563"/>
        <a:ext cx="2088167" cy="506087"/>
      </dsp:txXfrm>
    </dsp:sp>
    <dsp:sp modelId="{4C54B16A-6D71-43FA-B88D-CCCB36165BCA}">
      <dsp:nvSpPr>
        <dsp:cNvPr id="0" name=""/>
        <dsp:cNvSpPr/>
      </dsp:nvSpPr>
      <dsp:spPr>
        <a:xfrm rot="5400000">
          <a:off x="3823406" y="-1035326"/>
          <a:ext cx="448675" cy="3809640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SSP1 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RCP2.6: forzamento radiativo di 2,6 W/m</a:t>
          </a:r>
          <a:r>
            <a:rPr lang="it-IT" sz="1200" b="0" i="0" kern="1200" baseline="30000" dirty="0"/>
            <a:t>-2</a:t>
          </a:r>
          <a:endParaRPr lang="it-IT" sz="1200" kern="1200" dirty="0"/>
        </a:p>
      </dsp:txBody>
      <dsp:txXfrm rot="-5400000">
        <a:off x="2142924" y="667059"/>
        <a:ext cx="3787737" cy="404869"/>
      </dsp:txXfrm>
    </dsp:sp>
    <dsp:sp modelId="{753F594F-D9EF-4BE4-ACBE-981B6D978385}">
      <dsp:nvSpPr>
        <dsp:cNvPr id="0" name=""/>
        <dsp:cNvSpPr/>
      </dsp:nvSpPr>
      <dsp:spPr>
        <a:xfrm>
          <a:off x="0" y="589071"/>
          <a:ext cx="2142923" cy="56084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SSP1-2.6</a:t>
          </a:r>
          <a:endParaRPr lang="it-IT" sz="2500" kern="1200"/>
        </a:p>
      </dsp:txBody>
      <dsp:txXfrm>
        <a:off x="27378" y="616449"/>
        <a:ext cx="2088167" cy="506087"/>
      </dsp:txXfrm>
    </dsp:sp>
    <dsp:sp modelId="{660C7C0E-FBB6-45E9-9131-5C3309EFF6B2}">
      <dsp:nvSpPr>
        <dsp:cNvPr id="0" name=""/>
        <dsp:cNvSpPr/>
      </dsp:nvSpPr>
      <dsp:spPr>
        <a:xfrm rot="5400000">
          <a:off x="3823406" y="-446440"/>
          <a:ext cx="448675" cy="3809640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SSP2 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RCP4.5: forcing radiativo di 4,5 W/m</a:t>
          </a:r>
          <a:r>
            <a:rPr lang="it-IT" sz="1200" b="0" i="0" kern="1200" baseline="30000" dirty="0"/>
            <a:t>-2 </a:t>
          </a:r>
          <a:endParaRPr lang="it-IT" sz="1200" kern="1200" dirty="0"/>
        </a:p>
      </dsp:txBody>
      <dsp:txXfrm rot="-5400000">
        <a:off x="2142924" y="1255945"/>
        <a:ext cx="3787737" cy="404869"/>
      </dsp:txXfrm>
    </dsp:sp>
    <dsp:sp modelId="{8D971578-D8AB-4777-BFDF-D3B279DCE128}">
      <dsp:nvSpPr>
        <dsp:cNvPr id="0" name=""/>
        <dsp:cNvSpPr/>
      </dsp:nvSpPr>
      <dsp:spPr>
        <a:xfrm>
          <a:off x="0" y="1177957"/>
          <a:ext cx="2142923" cy="560843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 dirty="0"/>
            <a:t>SSP2-4.5</a:t>
          </a:r>
          <a:endParaRPr lang="it-IT" sz="2500" kern="1200" dirty="0"/>
        </a:p>
      </dsp:txBody>
      <dsp:txXfrm>
        <a:off x="27378" y="1205335"/>
        <a:ext cx="2088167" cy="506087"/>
      </dsp:txXfrm>
    </dsp:sp>
    <dsp:sp modelId="{12B84731-5237-4842-BB06-28DF258DCBCC}">
      <dsp:nvSpPr>
        <dsp:cNvPr id="0" name=""/>
        <dsp:cNvSpPr/>
      </dsp:nvSpPr>
      <dsp:spPr>
        <a:xfrm rot="5400000">
          <a:off x="3823406" y="142445"/>
          <a:ext cx="448675" cy="3809640"/>
        </a:xfrm>
        <a:prstGeom prst="round2Same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Scenario SSP3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RCP7.0: forzamento radiativo di 7,0 W/m</a:t>
          </a:r>
          <a:r>
            <a:rPr lang="it-IT" sz="1200" b="0" i="0" kern="1200" baseline="30000" dirty="0"/>
            <a:t>-2 </a:t>
          </a:r>
          <a:endParaRPr lang="it-IT" sz="1200" kern="1200" dirty="0"/>
        </a:p>
      </dsp:txBody>
      <dsp:txXfrm rot="-5400000">
        <a:off x="2142924" y="1844831"/>
        <a:ext cx="3787737" cy="404869"/>
      </dsp:txXfrm>
    </dsp:sp>
    <dsp:sp modelId="{A70F5AFD-BFAC-480A-84AC-63DE17A9DF7D}">
      <dsp:nvSpPr>
        <dsp:cNvPr id="0" name=""/>
        <dsp:cNvSpPr/>
      </dsp:nvSpPr>
      <dsp:spPr>
        <a:xfrm>
          <a:off x="0" y="1766843"/>
          <a:ext cx="2142923" cy="560843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 dirty="0"/>
            <a:t>SSP3-7.0</a:t>
          </a:r>
          <a:endParaRPr lang="it-IT" sz="2500" kern="1200" dirty="0"/>
        </a:p>
      </dsp:txBody>
      <dsp:txXfrm>
        <a:off x="27378" y="1794221"/>
        <a:ext cx="2088167" cy="506087"/>
      </dsp:txXfrm>
    </dsp:sp>
    <dsp:sp modelId="{2BF5D013-90DE-41E1-9136-5CA6C7F4C9CC}">
      <dsp:nvSpPr>
        <dsp:cNvPr id="0" name=""/>
        <dsp:cNvSpPr/>
      </dsp:nvSpPr>
      <dsp:spPr>
        <a:xfrm rot="5400000">
          <a:off x="3823406" y="731330"/>
          <a:ext cx="448675" cy="3809640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Scenario SSP4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RCP3.4: forzamento radiativo di 3,4 W/m</a:t>
          </a:r>
          <a:r>
            <a:rPr lang="it-IT" sz="1200" b="0" i="0" kern="1200" baseline="30000" dirty="0"/>
            <a:t>-2</a:t>
          </a:r>
          <a:r>
            <a:rPr lang="it-IT" sz="1200" b="0" i="0" kern="1200" dirty="0"/>
            <a:t>  </a:t>
          </a:r>
          <a:endParaRPr lang="it-IT" sz="1200" kern="1200" dirty="0"/>
        </a:p>
      </dsp:txBody>
      <dsp:txXfrm rot="-5400000">
        <a:off x="2142924" y="2433716"/>
        <a:ext cx="3787737" cy="404869"/>
      </dsp:txXfrm>
    </dsp:sp>
    <dsp:sp modelId="{ACD0BA1E-7B0D-483E-AAC2-F8B05ED94FF9}">
      <dsp:nvSpPr>
        <dsp:cNvPr id="0" name=""/>
        <dsp:cNvSpPr/>
      </dsp:nvSpPr>
      <dsp:spPr>
        <a:xfrm>
          <a:off x="0" y="2355729"/>
          <a:ext cx="2142923" cy="560843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 dirty="0"/>
            <a:t>SSP4-3.4</a:t>
          </a:r>
          <a:endParaRPr lang="it-IT" sz="2500" kern="1200" dirty="0"/>
        </a:p>
      </dsp:txBody>
      <dsp:txXfrm>
        <a:off x="27378" y="2383107"/>
        <a:ext cx="2088167" cy="506087"/>
      </dsp:txXfrm>
    </dsp:sp>
    <dsp:sp modelId="{69546C84-281E-460A-ACE0-971AB7B129F0}">
      <dsp:nvSpPr>
        <dsp:cNvPr id="0" name=""/>
        <dsp:cNvSpPr/>
      </dsp:nvSpPr>
      <dsp:spPr>
        <a:xfrm rot="5400000">
          <a:off x="3823406" y="1320216"/>
          <a:ext cx="448675" cy="3809640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Scenario SSP4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RCP6.0 con un forcing radiativo di 6,0 W/m</a:t>
          </a:r>
          <a:r>
            <a:rPr lang="it-IT" sz="1200" b="0" i="0" kern="1200" baseline="30000" dirty="0"/>
            <a:t>-2</a:t>
          </a:r>
          <a:r>
            <a:rPr lang="it-IT" sz="1200" b="0" i="0" kern="1200" dirty="0"/>
            <a:t> </a:t>
          </a:r>
          <a:endParaRPr lang="it-IT" sz="1200" kern="1200" dirty="0"/>
        </a:p>
      </dsp:txBody>
      <dsp:txXfrm rot="-5400000">
        <a:off x="2142924" y="3022602"/>
        <a:ext cx="3787737" cy="404869"/>
      </dsp:txXfrm>
    </dsp:sp>
    <dsp:sp modelId="{0AA67DDC-9922-464C-8635-2E73FA528914}">
      <dsp:nvSpPr>
        <dsp:cNvPr id="0" name=""/>
        <dsp:cNvSpPr/>
      </dsp:nvSpPr>
      <dsp:spPr>
        <a:xfrm>
          <a:off x="0" y="2944615"/>
          <a:ext cx="2142923" cy="560843"/>
        </a:xfrm>
        <a:prstGeom prst="roundRect">
          <a:avLst/>
        </a:prstGeom>
        <a:solidFill>
          <a:schemeClr val="accent4">
            <a:lumMod val="40000"/>
            <a:lumOff val="6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SSP4-6.0</a:t>
          </a:r>
          <a:endParaRPr lang="it-IT" sz="2500" kern="1200"/>
        </a:p>
      </dsp:txBody>
      <dsp:txXfrm>
        <a:off x="27378" y="2971993"/>
        <a:ext cx="2088167" cy="506087"/>
      </dsp:txXfrm>
    </dsp:sp>
    <dsp:sp modelId="{0D3975F7-494D-49DF-B56E-2ACF4D30450B}">
      <dsp:nvSpPr>
        <dsp:cNvPr id="0" name=""/>
        <dsp:cNvSpPr/>
      </dsp:nvSpPr>
      <dsp:spPr>
        <a:xfrm rot="5400000">
          <a:off x="3823406" y="1909102"/>
          <a:ext cx="448675" cy="3809640"/>
        </a:xfrm>
        <a:prstGeom prst="round2Same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Scenario SSP5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RCP3.4-over: forzamento radiativo di 3,4 W/m</a:t>
          </a:r>
          <a:r>
            <a:rPr lang="it-IT" sz="1200" b="0" i="0" kern="1200" baseline="30000" dirty="0"/>
            <a:t>-2</a:t>
          </a:r>
          <a:r>
            <a:rPr lang="it-IT" sz="1200" b="0" i="0" kern="1200" dirty="0"/>
            <a:t> </a:t>
          </a:r>
          <a:endParaRPr lang="it-IT" sz="1200" kern="1200" dirty="0"/>
        </a:p>
      </dsp:txBody>
      <dsp:txXfrm rot="-5400000">
        <a:off x="2142924" y="3611488"/>
        <a:ext cx="3787737" cy="404869"/>
      </dsp:txXfrm>
    </dsp:sp>
    <dsp:sp modelId="{BE86B50B-D59D-4189-BC15-393E7FFA83B9}">
      <dsp:nvSpPr>
        <dsp:cNvPr id="0" name=""/>
        <dsp:cNvSpPr/>
      </dsp:nvSpPr>
      <dsp:spPr>
        <a:xfrm>
          <a:off x="0" y="3533501"/>
          <a:ext cx="2142923" cy="560843"/>
        </a:xfrm>
        <a:prstGeom prst="roundRect">
          <a:avLst/>
        </a:prstGeom>
        <a:solidFill>
          <a:schemeClr val="accent5">
            <a:lumMod val="60000"/>
            <a:lumOff val="4000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 dirty="0"/>
            <a:t>SSP5-3.4OS</a:t>
          </a:r>
          <a:endParaRPr lang="it-IT" sz="2500" kern="1200" dirty="0"/>
        </a:p>
      </dsp:txBody>
      <dsp:txXfrm>
        <a:off x="27378" y="3560879"/>
        <a:ext cx="2088167" cy="506087"/>
      </dsp:txXfrm>
    </dsp:sp>
    <dsp:sp modelId="{C32E32DC-3B0E-489D-B263-C78788494088}">
      <dsp:nvSpPr>
        <dsp:cNvPr id="0" name=""/>
        <dsp:cNvSpPr/>
      </dsp:nvSpPr>
      <dsp:spPr>
        <a:xfrm rot="5400000">
          <a:off x="3823406" y="2497988"/>
          <a:ext cx="448675" cy="3809640"/>
        </a:xfrm>
        <a:prstGeom prst="round2SameRect">
          <a:avLst/>
        </a:prstGeom>
        <a:solidFill>
          <a:schemeClr val="accent5">
            <a:lumMod val="40000"/>
            <a:lumOff val="60000"/>
            <a:alpha val="9000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Scenario SSP5</a:t>
          </a:r>
          <a:endParaRPr lang="it-IT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RCP8.5: forzamento radiativo di 8,5 W/m</a:t>
          </a:r>
          <a:r>
            <a:rPr lang="it-IT" sz="1200" b="0" i="0" kern="1200" baseline="30000" dirty="0"/>
            <a:t>-2</a:t>
          </a:r>
          <a:endParaRPr lang="it-IT" sz="1200" kern="1200" dirty="0"/>
        </a:p>
      </dsp:txBody>
      <dsp:txXfrm rot="-5400000">
        <a:off x="2142924" y="4200374"/>
        <a:ext cx="3787737" cy="404869"/>
      </dsp:txXfrm>
    </dsp:sp>
    <dsp:sp modelId="{7485C3D2-DE81-4D81-84FF-5CB7C8507D81}">
      <dsp:nvSpPr>
        <dsp:cNvPr id="0" name=""/>
        <dsp:cNvSpPr/>
      </dsp:nvSpPr>
      <dsp:spPr>
        <a:xfrm>
          <a:off x="0" y="4122387"/>
          <a:ext cx="2142923" cy="56084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SSP5-8.5 </a:t>
          </a:r>
          <a:endParaRPr lang="it-IT" sz="2500" kern="1200"/>
        </a:p>
      </dsp:txBody>
      <dsp:txXfrm>
        <a:off x="27378" y="4149765"/>
        <a:ext cx="2088167" cy="5060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makeRequest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12/02/2024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ds.climate.copernicus.eu/#!/home" TargetMode="External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531AD2C-7E0D-9ABB-EFA6-D4CCE313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80A6134D-069B-94C6-254A-4E7338362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dati climatici accedendo all’ </a:t>
            </a: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date delle previsioni climatiche CMIP6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previsioni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064" y="1078856"/>
            <a:ext cx="4520400" cy="666400"/>
          </a:xfrm>
        </p:spPr>
        <p:txBody>
          <a:bodyPr/>
          <a:lstStyle/>
          <a:p>
            <a:pPr algn="l"/>
            <a:r>
              <a:rPr lang="it-IT" dirty="0"/>
              <a:t>Parte sperimentale</a:t>
            </a:r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09171" y="-241279"/>
            <a:ext cx="7661186" cy="7417940"/>
            <a:chOff x="4309171" y="-241279"/>
            <a:chExt cx="7661186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09171" y="4505469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41249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 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sostenibili. 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D256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pPr>
              <a:buClr>
                <a:srgbClr val="45A4C7"/>
              </a:buClr>
            </a:pPr>
            <a:endParaRPr lang="it-IT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568582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2400" b="1" u="sng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568583" y="2128026"/>
            <a:ext cx="351029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disuguaglianze. 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sostanziali.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Rappresentazioni del futuro sviluppo delle concentrazioni dei gas ad effetto serra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762478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34838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8B83BA8D-C6FA-5FCA-CB22-C1164DE0A1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7157598"/>
              </p:ext>
            </p:extLst>
          </p:nvPr>
        </p:nvGraphicFramePr>
        <p:xfrm>
          <a:off x="3349533" y="1934056"/>
          <a:ext cx="5952564" cy="4683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517142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257962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2073</TotalTime>
  <Words>1709</Words>
  <Application>Microsoft Office PowerPoint</Application>
  <PresentationFormat>Widescreen</PresentationFormat>
  <Paragraphs>378</Paragraphs>
  <Slides>41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Chiara Caporale</cp:lastModifiedBy>
  <cp:revision>253</cp:revision>
  <dcterms:created xsi:type="dcterms:W3CDTF">2024-02-02T16:49:23Z</dcterms:created>
  <dcterms:modified xsi:type="dcterms:W3CDTF">2024-02-12T11:46:03Z</dcterms:modified>
</cp:coreProperties>
</file>